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5"/>
  </p:notesMasterIdLst>
  <p:sldIdLst>
    <p:sldId id="282" r:id="rId3"/>
    <p:sldId id="280" r:id="rId4"/>
    <p:sldId id="344" r:id="rId5"/>
    <p:sldId id="283" r:id="rId6"/>
    <p:sldId id="278" r:id="rId7"/>
    <p:sldId id="288" r:id="rId8"/>
    <p:sldId id="311" r:id="rId9"/>
    <p:sldId id="333" r:id="rId10"/>
    <p:sldId id="345" r:id="rId11"/>
    <p:sldId id="346" r:id="rId12"/>
    <p:sldId id="347" r:id="rId13"/>
    <p:sldId id="334" r:id="rId14"/>
    <p:sldId id="348" r:id="rId15"/>
    <p:sldId id="349" r:id="rId16"/>
    <p:sldId id="350" r:id="rId17"/>
    <p:sldId id="351" r:id="rId18"/>
    <p:sldId id="352" r:id="rId19"/>
    <p:sldId id="353" r:id="rId20"/>
    <p:sldId id="316" r:id="rId21"/>
    <p:sldId id="317" r:id="rId22"/>
    <p:sldId id="336" r:id="rId23"/>
    <p:sldId id="310" r:id="rId24"/>
    <p:sldId id="296" r:id="rId25"/>
    <p:sldId id="339" r:id="rId26"/>
    <p:sldId id="340" r:id="rId27"/>
    <p:sldId id="354" r:id="rId28"/>
    <p:sldId id="297" r:id="rId29"/>
    <p:sldId id="342" r:id="rId30"/>
    <p:sldId id="355" r:id="rId31"/>
    <p:sldId id="292" r:id="rId32"/>
    <p:sldId id="293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6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8554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</a:p>
        </p:txBody>
      </p:sp>
    </p:spTree>
    <p:extLst>
      <p:ext uri="{BB962C8B-B14F-4D97-AF65-F5344CB8AC3E}">
        <p14:creationId xmlns:p14="http://schemas.microsoft.com/office/powerpoint/2010/main" val="984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</a:p>
        </p:txBody>
      </p:sp>
    </p:spTree>
    <p:extLst>
      <p:ext uri="{BB962C8B-B14F-4D97-AF65-F5344CB8AC3E}">
        <p14:creationId xmlns:p14="http://schemas.microsoft.com/office/powerpoint/2010/main" val="8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198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3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</a:p>
        </p:txBody>
      </p:sp>
    </p:spTree>
    <p:extLst>
      <p:ext uri="{BB962C8B-B14F-4D97-AF65-F5344CB8AC3E}">
        <p14:creationId xmlns:p14="http://schemas.microsoft.com/office/powerpoint/2010/main" val="36794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Bài 1.</a:t>
            </a:r>
            <a:r>
              <a:rPr lang="vi-VN" altLang="en-US" sz="280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>
                <a:cs typeface="Times New Roman" panose="02020603050405020304" pitchFamily="18" charset="0"/>
              </a:rPr>
              <a:t> </a:t>
            </a:r>
            <a:r>
              <a:rPr lang="en-US" altLang="en-US" sz="3200">
                <a:cs typeface="Times New Roman" panose="02020603050405020304" pitchFamily="18" charset="0"/>
              </a:rPr>
              <a:t>     </a:t>
            </a:r>
            <a:r>
              <a:rPr lang="vi-VN" altLang="en-US" sz="3200">
                <a:cs typeface="Times New Roman" panose="02020603050405020304" pitchFamily="18" charset="0"/>
              </a:rPr>
              <a:t>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đứng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trên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Chung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dòng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Lam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uốn khúc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theo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Thiên Nhẫn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hắt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ánh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nắng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chiếu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thành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một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đường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quanh co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trắng xoá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phải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nối liền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với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Đại Huệ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xa xa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Trước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/, giữa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hai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nhà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Bác Hồ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và THANH TỊNH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992" y="1207407"/>
            <a:ext cx="10318522" cy="22198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núi, dòng, sông, dãy, mặt, ánh, nắng, đường, nhà, trái, phải, giữa, trước.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871992" y="3892551"/>
            <a:ext cx="10318522" cy="148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</a:p>
        </p:txBody>
      </p:sp>
    </p:spTree>
    <p:extLst>
      <p:ext uri="{BB962C8B-B14F-4D97-AF65-F5344CB8AC3E}">
        <p14:creationId xmlns:p14="http://schemas.microsoft.com/office/powerpoint/2010/main" val="3028502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79012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54256"/>
              </p:ext>
            </p:extLst>
          </p:nvPr>
        </p:nvGraphicFramePr>
        <p:xfrm>
          <a:off x="1538507" y="2867780"/>
          <a:ext cx="9216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45">
                  <a:extLst>
                    <a:ext uri="{9D8B030D-6E8A-4147-A177-3AD203B41FA5}">
                      <a16:colId xmlns:a16="http://schemas.microsoft.com/office/drawing/2014/main" val="2911747875"/>
                    </a:ext>
                  </a:extLst>
                </a:gridCol>
                <a:gridCol w="4099083">
                  <a:extLst>
                    <a:ext uri="{9D8B030D-6E8A-4147-A177-3AD203B41FA5}">
                      <a16:colId xmlns:a16="http://schemas.microsoft.com/office/drawing/2014/main" val="3032950862"/>
                    </a:ext>
                  </a:extLst>
                </a:gridCol>
                <a:gridCol w="4209143">
                  <a:extLst>
                    <a:ext uri="{9D8B030D-6E8A-4147-A177-3AD203B41FA5}">
                      <a16:colId xmlns:a16="http://schemas.microsoft.com/office/drawing/2014/main" val="185986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3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1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0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2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193142" y="493486"/>
            <a:ext cx="5370285" cy="19449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Vua Hùng một sáng đi săn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Trưa tròn bóng nắng nghỉ chân chốn này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Dân dâng một quả xôi đầy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Bánh chưng mấy cặp, bánh giầy mấy đôi.</a:t>
            </a: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1669143" y="507784"/>
            <a:ext cx="8621486" cy="1944914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cách viết của các danh từ vừa tìm được trong khổ thơ trên?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032000" y="2786743"/>
            <a:ext cx="8142514" cy="301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“Hùng” viết hoa còn các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còn lại không viết hoa.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2970" y="160600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9770" y="1688006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12274"/>
              </p:ext>
            </p:extLst>
          </p:nvPr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>
                  <a:extLst>
                    <a:ext uri="{9D8B030D-6E8A-4147-A177-3AD203B41FA5}">
                      <a16:colId xmlns:a16="http://schemas.microsoft.com/office/drawing/2014/main" val="617987170"/>
                    </a:ext>
                  </a:extLst>
                </a:gridCol>
                <a:gridCol w="2285376">
                  <a:extLst>
                    <a:ext uri="{9D8B030D-6E8A-4147-A177-3AD203B41FA5}">
                      <a16:colId xmlns:a16="http://schemas.microsoft.com/office/drawing/2014/main" val="3201453875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1893953"/>
                  </a:ext>
                </a:extLst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8097916"/>
                  </a:ext>
                </a:extLst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30363178"/>
                  </a:ext>
                </a:extLst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65557433"/>
                  </a:ext>
                </a:extLst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25945087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41869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1156</Words>
  <Application>Microsoft Office PowerPoint</Application>
  <PresentationFormat>Widescreen</PresentationFormat>
  <Paragraphs>136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Trần Thị Kim Tuyến</cp:lastModifiedBy>
  <cp:revision>103</cp:revision>
  <dcterms:created xsi:type="dcterms:W3CDTF">2021-08-04T18:52:07Z</dcterms:created>
  <dcterms:modified xsi:type="dcterms:W3CDTF">2021-09-30T07:03:29Z</dcterms:modified>
</cp:coreProperties>
</file>